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3" r:id="rId4"/>
    <p:sldId id="277" r:id="rId5"/>
    <p:sldId id="281" r:id="rId6"/>
    <p:sldId id="276" r:id="rId7"/>
    <p:sldId id="260" r:id="rId8"/>
    <p:sldId id="267" r:id="rId9"/>
    <p:sldId id="280" r:id="rId10"/>
    <p:sldId id="282" r:id="rId11"/>
    <p:sldId id="283" r:id="rId12"/>
    <p:sldId id="284" r:id="rId13"/>
    <p:sldId id="278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</a:t>
            </a:r>
            <a:r>
              <a:rPr lang="ru-RU" altLang="ru-RU" sz="1800" dirty="0" smtClean="0">
                <a:solidFill>
                  <a:srgbClr val="002060"/>
                </a:solidFill>
              </a:rPr>
              <a:t>Воспитатель:                                   </a:t>
            </a:r>
            <a:br>
              <a:rPr lang="ru-RU" altLang="ru-RU" sz="1800" dirty="0" smtClean="0">
                <a:solidFill>
                  <a:srgbClr val="002060"/>
                </a:solidFill>
              </a:rPr>
            </a:b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           Кемайкина </a:t>
            </a:r>
            <a:r>
              <a:rPr lang="ru-RU" altLang="ru-RU" sz="1800" dirty="0">
                <a:solidFill>
                  <a:srgbClr val="002060"/>
                </a:solidFill>
              </a:rPr>
              <a:t>Любовь Викторовна</a:t>
            </a:r>
            <a:br>
              <a:rPr lang="ru-RU" altLang="ru-RU" sz="1800" dirty="0">
                <a:solidFill>
                  <a:srgbClr val="002060"/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064896" cy="2592288"/>
          </a:xfrm>
        </p:spPr>
        <p:txBody>
          <a:bodyPr>
            <a:normAutofit fontScale="40000" lnSpcReduction="20000"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способностей у дошкольников через театрализованные игры.</a:t>
            </a:r>
          </a:p>
          <a:p>
            <a:endParaRPr lang="en-US" sz="45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46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СП детский сад «Светлячок» ГБОУ СОШ №1 им. И.М. Кузнецова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с. Большая Черниговка</a:t>
            </a:r>
          </a:p>
        </p:txBody>
      </p:sp>
    </p:spTree>
    <p:extLst>
      <p:ext uri="{BB962C8B-B14F-4D97-AF65-F5344CB8AC3E}">
        <p14:creationId xmlns:p14="http://schemas.microsoft.com/office/powerpoint/2010/main" val="418971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PHOTO\SAM_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PHOTO\SAM_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9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PHOTO\SAM_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Новая папка\детский сад\фото сказка\SAM_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" y="2996952"/>
            <a:ext cx="517594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ublic\Новая папка\детский сад\фото ср.гр\SAM_4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3924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Самое главное – участие в театрализованных играх </a:t>
            </a:r>
            <a:r>
              <a:rPr lang="ru-RU" sz="2400" b="1" dirty="0" smtClean="0">
                <a:solidFill>
                  <a:srgbClr val="FF0000"/>
                </a:solidFill>
              </a:rPr>
              <a:t>доставляет </a:t>
            </a:r>
            <a:r>
              <a:rPr lang="ru-RU" sz="2400" b="1" dirty="0">
                <a:solidFill>
                  <a:srgbClr val="FF0000"/>
                </a:solidFill>
              </a:rPr>
              <a:t>детям радость, </a:t>
            </a:r>
            <a:r>
              <a:rPr lang="ru-RU" sz="2400" b="1" dirty="0" smtClean="0">
                <a:solidFill>
                  <a:srgbClr val="FF0000"/>
                </a:solidFill>
              </a:rPr>
              <a:t>вызывает </a:t>
            </a:r>
            <a:r>
              <a:rPr lang="ru-RU" sz="2400" b="1" dirty="0">
                <a:solidFill>
                  <a:srgbClr val="FF0000"/>
                </a:solidFill>
              </a:rPr>
              <a:t>активный интерес, </a:t>
            </a:r>
            <a:r>
              <a:rPr lang="ru-RU" sz="2400" b="1" dirty="0" smtClean="0">
                <a:solidFill>
                  <a:srgbClr val="FF0000"/>
                </a:solidFill>
              </a:rPr>
              <a:t>увлекает </a:t>
            </a:r>
            <a:r>
              <a:rPr lang="ru-RU" sz="2400" b="1" dirty="0">
                <a:solidFill>
                  <a:srgbClr val="FF0000"/>
                </a:solidFill>
              </a:rPr>
              <a:t>их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5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PHOTO\SAM_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3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ля Л.В\_DSC9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8640960" cy="50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– способность общаться со сверстниками и взрослыми, понимание и осознание себя.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99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 предполагает: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Взаимообогащения детей новым опытом познания, формами взаимодействия.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Освоение детьми разными видами деятельности.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 Установление эмоционального взаимодействия с детьми и взрослыми.</a:t>
            </a:r>
          </a:p>
        </p:txBody>
      </p:sp>
      <p:pic>
        <p:nvPicPr>
          <p:cNvPr id="4098" name="Picture 2" descr="E:\для Л.В\SDC11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1992"/>
            <a:ext cx="8712968" cy="49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7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театральной деятельности велики, так как она способствует развитию следующих коммуникативных способностей: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с окружающим миром.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Становление психических процессов (внимание, восприятие, память, мышление, воображение).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 Развитие речи (словарный запас, грамматический строй речи, совершенствуется звуковая культура речи, навыки связной речи, интонационная и выразительная речь)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 Развитие эмоционально-волевой сферы (способность распознавать эмоциональное состояние человека по мимике, жестам, интонации, умение ставить себя на его место в различных ситуациях, выражать своё собственное отношение к добру и злу).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5. Формирование первичных социальных навыков поведения (доброта, дружба, честность, смелость).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6. Источник развития чувств, глубоких переживаний и открытий ребёнка, приобщение его к духовным ценностям (сочувствие, сопереживание).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7. Совершенствуется моторика, координация, плавность, переключаемость, целенаправленность движений.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1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PHOTO\SAM_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763456" cy="65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7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– один из самых эффективных способов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коммуникативных способностей дошкольника,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ярко проявляется принцип обучения: учить играя.</a:t>
            </a:r>
          </a:p>
        </p:txBody>
      </p:sp>
      <p:pic>
        <p:nvPicPr>
          <p:cNvPr id="1027" name="Picture 3" descr="C:\Users\Public\Новая папка\детский сад\фото ср.гр\SAM_3409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95" y="1381303"/>
            <a:ext cx="3938204" cy="5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для Л.В\Ирине Алекс\_DSC7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145" y="1530448"/>
            <a:ext cx="5504083" cy="52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5000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436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ublic\Новая папка\детский сад\фото ср.гр\SAM_4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180474"/>
            <a:ext cx="5195528" cy="46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2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IMAG009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5" y="2306766"/>
            <a:ext cx="4519777" cy="45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для Л.В\Ирине Алекс\_DSC7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1" cy="50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5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центры представлены разнообразным оснащением и следующим материалом: книги, театральные маски , ширмы, настольный, пальчиковый театр, , атрибуты и декорации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2" descr="F:\DCIM\100PHOTO\SAM_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5382"/>
            <a:ext cx="8712968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17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138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                                                                                           Воспитатель:                                                                                                                Кемайкина Любовь Викторовна </vt:lpstr>
      <vt:lpstr>Коммуникация – способность общаться со сверстниками и взрослыми, понимание и осознание себя.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29</cp:revision>
  <dcterms:created xsi:type="dcterms:W3CDTF">2016-04-13T16:34:04Z</dcterms:created>
  <dcterms:modified xsi:type="dcterms:W3CDTF">2016-04-20T16:08:27Z</dcterms:modified>
</cp:coreProperties>
</file>